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D1A"/>
    <a:srgbClr val="F7D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4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9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3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2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8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0A97-82EF-494F-AF16-4A05594923CF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04C3-E2DA-43CA-8A39-CF212FD25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IR_КЛИЕНТЫ\L\LeDy Sharm\analitika_LeDy Sharm\франшиза\Презентация\Новая папка (2)\шаблон2-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1"/>
          <a:stretch/>
        </p:blipFill>
        <p:spPr bwMode="auto">
          <a:xfrm>
            <a:off x="0" y="0"/>
            <a:ext cx="9156957" cy="68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DIR_КЛИЕНТЫ\L\LeDy Sharm\analitika_LeDy Sharm\франшиза\Презентация\Новая папка (2)\шаблон2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4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DIR_КЛИЕНТЫ\L\LeDy Sharm\analitika_LeDy Sharm\франшиза\Презентация\Новая папка (2)\шаблон2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" y="0"/>
            <a:ext cx="9168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DIR_КЛИЕНТЫ\L\LeDy Sharm\analitika_LeDy Sharm\франшиза\Презентация\Новая папка (2)\шаблон2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DIR_КЛИЕНТЫ\L\LeDy Sharm\analitika_LeDy Sharm\франшиза\Презентация\Новая папка (2)\шаблон2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4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3819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МОДА В ВАШИХ РУКАХ С LADY SHARM: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45365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Ваш собственный бизнес — интересный и доходный;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модульного расширения уже существующего бизнеса.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78371" y="272731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3568" y="308735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3735422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Модный дом Lady Sharm более 23 лет работает на российском рынке и сегодня является одним из лидеров в области производства элегантной женской одежды больших размеров.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Модный дом Lady Sharm открыт новым возможностям и рад пригласить к сотрудничеству активных и ответственных партнеров для работы с готовой бизнес-моделью, открывающей большие перспективы.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12160" y="2727310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2857160"/>
            <a:ext cx="2736304" cy="190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Год основания: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1991</a:t>
            </a:r>
          </a:p>
          <a:p>
            <a:pPr>
              <a:lnSpc>
                <a:spcPts val="2400"/>
              </a:lnSpc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Центральный офис: </a:t>
            </a:r>
            <a:endParaRPr lang="en-US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Собственное производство: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крупный комплекс в Гатчине площадью 4 000 м2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12160" y="4941168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DIR_КЛИЕНТЫ\L\LeDy Sharm\analitika_LeDy Sharm\франшиза\Презентация\Новая папка (2)\шаблон2-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/>
          <a:stretch/>
        </p:blipFill>
        <p:spPr bwMode="auto">
          <a:xfrm>
            <a:off x="0" y="-27384"/>
            <a:ext cx="915200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3819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МОДА В ВАШИХ РУКАХ С LADY SHARM: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453650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Высокие технологии пошива, соответствующие мировым стандартам;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Ручной контроль качества на всех этапах;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Натуральные европейские ткани;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Современная фурнитура;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создавать лекала и модели, позволяющие сбалансировать пропорции фигуры;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Соответствие европейским тенденциям модной индустрии;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Экономика сбалансированных показателей.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80969" y="272731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0969" y="3252342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8104" y="2727310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6096" y="2857160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это позволяет компании оставаться не только лидером на рынке plus size, но и экспериментировать с цветами, формой, тканями, создавая самобытный уникальный образ дизайнерской линии, характерной именно для Модного Дома Lady Sharm, а также участвовать и побеждать в профессиональных конкурсах.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08104" y="4941168"/>
            <a:ext cx="3096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flipH="1">
            <a:off x="680969" y="360902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680969" y="396906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680969" y="432910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683568" y="4852481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680969" y="5402378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2847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МОДНЫЙ ДОМ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LADY SHARM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4536504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конкурса по качеству «Сделано в Санкт-Петербурге»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Обладатель звания «Лучшее предприятие года»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2009 году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Обладатель диплома «За большой вклад в формирование национального рынка товаров отечественного производства» в 2010 году</a:t>
            </a:r>
          </a:p>
          <a:p>
            <a:pPr>
              <a:lnSpc>
                <a:spcPts val="14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1-е и 3-е места (в Санкт-Петербурге) на Всероссийском конкурсе «Лучший по профессии» в номинации «Лучший портной» 2014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80969" y="272731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0969" y="3252342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68144" y="1844824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8144" y="6093296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flipH="1">
            <a:off x="680969" y="378904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83568" y="450912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Z:\DIR_КЛИЕНТЫ\L\LeDy Sharm\SAIT\sait_LSH Classic\material_LSH Classic\20.11\фото от мироновой\IMG_4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313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АССОРТИМЕНТНАЯ ПОЛИТИКА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453650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 выпускается более 500 моделей в разных стилевых направлениях.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Новые коллекции выходят дважды в год: весенне-летняя включает 250 моделей, осенне-зимняя — более 160.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 каждым Новым годом выходит специальная праздничная коллекция.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78371" y="272731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3568" y="3212976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4205406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2014 году марка Lady Sharm сделала смелый шаг в будущее. Изменения затронули все сферы деятельности: модельный ряд, качество и стиль одежды,  рекламные лица, представление бренда общественности и деление коллекций по разным целевым аудиториям.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Новая бизнес-структура включает в себя 4 направления с разными стратегиями позиционирования.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4128" y="2727310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285293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2014 года произошло значительное расширение размерной линейки,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теперь все модели выпускаются от 48-го до 76-го размеров.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83568" y="3717032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24128" y="4005064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4149080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Сегодня Lady Sharm представляет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ЧЕТЫРЕ ИЗМЕРЕНИЯ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концептуальной дизайнерской одежды для женщин нестандартных размеров.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24128" y="5517232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DIR_КЛИЕНТЫ\L\LeDy Sharm\analitika_LeDy Sharm\франшиза\Презентация\Новая папка (2)\шаблон2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9" y="0"/>
            <a:ext cx="916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313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АССОРТИМЕНТНАЯ ПОЛИТИКА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636912"/>
            <a:ext cx="4536504" cy="276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Première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дизайнерская одежда высокого европейского уровня, создаваемая из лучших итальянских, немецких, французских тканей в высокой ценовой категории. 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Classic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марка, совмещающая  дизайнерский подход и использование тканей иностранного производства с возможностью установления сбалансированных цен, востребованных на рынке.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Vix&amp;Vox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молодежная одежда plus size, отвечающая современным трендам.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Lilly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направление для будущих мам, которые несмотря на особенности фигуры хотят одеваться и стильно, и комфортно.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78371" y="272731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3568" y="3537012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83568" y="4365104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86283" y="4869160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Z:\DIR_КЛИЕНТЫ\L\LeDy Sharm\analitika_LeDy Sharm\франшиза\Презентация\шаблон2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10011"/>
            <a:ext cx="11415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494" y="6417332"/>
            <a:ext cx="429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БИЗНЕС, КАК И МОДА, ДОЛЖЕН БЫТЬ ВДОХНОВЕНИЕМ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60847"/>
            <a:ext cx="3620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ИСТОРИЯ ФРАНЧАЙЗИНГОВОЙ СЕТИ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875177"/>
            <a:ext cx="453650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Непосредственно программа франчайзинга была запущена в 2009 году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купленных франшиз: более 20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Открытых магазинов: более 30</a:t>
            </a:r>
          </a:p>
          <a:p>
            <a:pPr>
              <a:lnSpc>
                <a:spcPts val="13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Готовится к открытию: 6 новых магазинов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78371" y="3965575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83568" y="4451241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270892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Марка активно развивает сеть собственных и партнерских фирменных магазинов по всей России и за её пределами, на сегодняшний день в сети — более 50 магазинов, открытых в 20 разных городах.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4128" y="2871326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2120" y="304921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Торговая наценка: 100–110%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83568" y="4765129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24128" y="3556173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24128" y="3700189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Динамика роста прибыли франчайзи: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стабильный средний показатель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прироста 20%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сезона к сезону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24128" y="5229200"/>
            <a:ext cx="28803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flipH="1">
            <a:off x="683568" y="5085184"/>
            <a:ext cx="72008" cy="72008"/>
          </a:xfrm>
          <a:prstGeom prst="rect">
            <a:avLst/>
          </a:prstGeom>
          <a:solidFill>
            <a:srgbClr val="FEC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519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 Sharm ФРАНЧАЙЗИНГ</dc:title>
  <dc:creator>Borisova</dc:creator>
  <cp:lastModifiedBy>Aryko</cp:lastModifiedBy>
  <cp:revision>44</cp:revision>
  <dcterms:created xsi:type="dcterms:W3CDTF">2014-11-28T13:26:07Z</dcterms:created>
  <dcterms:modified xsi:type="dcterms:W3CDTF">2014-12-16T15:05:43Z</dcterms:modified>
</cp:coreProperties>
</file>